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9236075" cy="1828800"/>
  <p:notesSz cx="6858000" cy="9144000"/>
  <p:defaultTextStyle>
    <a:defPPr>
      <a:defRPr lang="en-US"/>
    </a:defPPr>
    <a:lvl1pPr marL="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1pPr>
    <a:lvl2pPr marL="307238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2pPr>
    <a:lvl3pPr marL="61447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3pPr>
    <a:lvl4pPr marL="921715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4pPr>
    <a:lvl5pPr marL="1228954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5pPr>
    <a:lvl6pPr marL="1536192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6pPr>
    <a:lvl7pPr marL="184343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7pPr>
    <a:lvl8pPr marL="2150669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8pPr>
    <a:lvl9pPr marL="245790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74"/>
  </p:normalViewPr>
  <p:slideViewPr>
    <p:cSldViewPr snapToGrid="0" snapToObjects="1">
      <p:cViewPr varScale="1">
        <p:scale>
          <a:sx n="142" d="100"/>
          <a:sy n="142" d="100"/>
        </p:scale>
        <p:origin x="184" y="1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510" y="299297"/>
            <a:ext cx="6927056" cy="636693"/>
          </a:xfrm>
        </p:spPr>
        <p:txBody>
          <a:bodyPr anchor="b"/>
          <a:lstStyle>
            <a:lvl1pPr algn="ctr"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510" y="960543"/>
            <a:ext cx="6927056" cy="441537"/>
          </a:xfrm>
        </p:spPr>
        <p:txBody>
          <a:bodyPr/>
          <a:lstStyle>
            <a:lvl1pPr marL="0" indent="0" algn="ctr">
              <a:buNone/>
              <a:defRPr sz="640"/>
            </a:lvl1pPr>
            <a:lvl2pPr marL="121935" indent="0" algn="ctr">
              <a:buNone/>
              <a:defRPr sz="533"/>
            </a:lvl2pPr>
            <a:lvl3pPr marL="243870" indent="0" algn="ctr">
              <a:buNone/>
              <a:defRPr sz="480"/>
            </a:lvl3pPr>
            <a:lvl4pPr marL="365806" indent="0" algn="ctr">
              <a:buNone/>
              <a:defRPr sz="427"/>
            </a:lvl4pPr>
            <a:lvl5pPr marL="487741" indent="0" algn="ctr">
              <a:buNone/>
              <a:defRPr sz="427"/>
            </a:lvl5pPr>
            <a:lvl6pPr marL="609676" indent="0" algn="ctr">
              <a:buNone/>
              <a:defRPr sz="427"/>
            </a:lvl6pPr>
            <a:lvl7pPr marL="731611" indent="0" algn="ctr">
              <a:buNone/>
              <a:defRPr sz="427"/>
            </a:lvl7pPr>
            <a:lvl8pPr marL="853547" indent="0" algn="ctr">
              <a:buNone/>
              <a:defRPr sz="427"/>
            </a:lvl8pPr>
            <a:lvl9pPr marL="975482" indent="0" algn="ctr">
              <a:buNone/>
              <a:defRPr sz="42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10/6/18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78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10/6/18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017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9566" y="97367"/>
            <a:ext cx="1991529" cy="1549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34980" y="97367"/>
            <a:ext cx="5859135" cy="154982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10/6/18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280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10/6/18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638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170" y="455930"/>
            <a:ext cx="7966115" cy="760730"/>
          </a:xfrm>
        </p:spPr>
        <p:txBody>
          <a:bodyPr anchor="b"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170" y="1223857"/>
            <a:ext cx="7966115" cy="400050"/>
          </a:xfrm>
        </p:spPr>
        <p:txBody>
          <a:bodyPr/>
          <a:lstStyle>
            <a:lvl1pPr marL="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1pPr>
            <a:lvl2pPr marL="121935" indent="0">
              <a:buNone/>
              <a:defRPr sz="533">
                <a:solidFill>
                  <a:schemeClr val="tx1">
                    <a:tint val="75000"/>
                  </a:schemeClr>
                </a:solidFill>
              </a:defRPr>
            </a:lvl2pPr>
            <a:lvl3pPr marL="24387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3pPr>
            <a:lvl4pPr marL="365806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4pPr>
            <a:lvl5pPr marL="487741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5pPr>
            <a:lvl6pPr marL="609676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6pPr>
            <a:lvl7pPr marL="731611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7pPr>
            <a:lvl8pPr marL="853547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8pPr>
            <a:lvl9pPr marL="975482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10/6/18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274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4980" y="486833"/>
            <a:ext cx="3925332" cy="11603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5763" y="486833"/>
            <a:ext cx="3925332" cy="11603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10/6/18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471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3" y="97367"/>
            <a:ext cx="7966115" cy="3534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6184" y="448310"/>
            <a:ext cx="3907292" cy="219710"/>
          </a:xfrm>
        </p:spPr>
        <p:txBody>
          <a:bodyPr anchor="b"/>
          <a:lstStyle>
            <a:lvl1pPr marL="0" indent="0">
              <a:buNone/>
              <a:defRPr sz="640" b="1"/>
            </a:lvl1pPr>
            <a:lvl2pPr marL="121935" indent="0">
              <a:buNone/>
              <a:defRPr sz="533" b="1"/>
            </a:lvl2pPr>
            <a:lvl3pPr marL="243870" indent="0">
              <a:buNone/>
              <a:defRPr sz="480" b="1"/>
            </a:lvl3pPr>
            <a:lvl4pPr marL="365806" indent="0">
              <a:buNone/>
              <a:defRPr sz="427" b="1"/>
            </a:lvl4pPr>
            <a:lvl5pPr marL="487741" indent="0">
              <a:buNone/>
              <a:defRPr sz="427" b="1"/>
            </a:lvl5pPr>
            <a:lvl6pPr marL="609676" indent="0">
              <a:buNone/>
              <a:defRPr sz="427" b="1"/>
            </a:lvl6pPr>
            <a:lvl7pPr marL="731611" indent="0">
              <a:buNone/>
              <a:defRPr sz="427" b="1"/>
            </a:lvl7pPr>
            <a:lvl8pPr marL="853547" indent="0">
              <a:buNone/>
              <a:defRPr sz="427" b="1"/>
            </a:lvl8pPr>
            <a:lvl9pPr marL="975482" indent="0">
              <a:buNone/>
              <a:defRPr sz="4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184" y="668020"/>
            <a:ext cx="3907292" cy="9825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75763" y="448310"/>
            <a:ext cx="3926535" cy="219710"/>
          </a:xfrm>
        </p:spPr>
        <p:txBody>
          <a:bodyPr anchor="b"/>
          <a:lstStyle>
            <a:lvl1pPr marL="0" indent="0">
              <a:buNone/>
              <a:defRPr sz="640" b="1"/>
            </a:lvl1pPr>
            <a:lvl2pPr marL="121935" indent="0">
              <a:buNone/>
              <a:defRPr sz="533" b="1"/>
            </a:lvl2pPr>
            <a:lvl3pPr marL="243870" indent="0">
              <a:buNone/>
              <a:defRPr sz="480" b="1"/>
            </a:lvl3pPr>
            <a:lvl4pPr marL="365806" indent="0">
              <a:buNone/>
              <a:defRPr sz="427" b="1"/>
            </a:lvl4pPr>
            <a:lvl5pPr marL="487741" indent="0">
              <a:buNone/>
              <a:defRPr sz="427" b="1"/>
            </a:lvl5pPr>
            <a:lvl6pPr marL="609676" indent="0">
              <a:buNone/>
              <a:defRPr sz="427" b="1"/>
            </a:lvl6pPr>
            <a:lvl7pPr marL="731611" indent="0">
              <a:buNone/>
              <a:defRPr sz="427" b="1"/>
            </a:lvl7pPr>
            <a:lvl8pPr marL="853547" indent="0">
              <a:buNone/>
              <a:defRPr sz="427" b="1"/>
            </a:lvl8pPr>
            <a:lvl9pPr marL="975482" indent="0">
              <a:buNone/>
              <a:defRPr sz="4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75763" y="668020"/>
            <a:ext cx="3926535" cy="9825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10/6/18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78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10/6/18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679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10/6/18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722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4" y="121920"/>
            <a:ext cx="2978874" cy="426720"/>
          </a:xfrm>
        </p:spPr>
        <p:txBody>
          <a:bodyPr anchor="b"/>
          <a:lstStyle>
            <a:lvl1pPr>
              <a:defRPr sz="8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26535" y="263314"/>
            <a:ext cx="4675763" cy="1299633"/>
          </a:xfrm>
        </p:spPr>
        <p:txBody>
          <a:bodyPr/>
          <a:lstStyle>
            <a:lvl1pPr>
              <a:defRPr sz="853"/>
            </a:lvl1pPr>
            <a:lvl2pPr>
              <a:defRPr sz="747"/>
            </a:lvl2pPr>
            <a:lvl3pPr>
              <a:defRPr sz="640"/>
            </a:lvl3pPr>
            <a:lvl4pPr>
              <a:defRPr sz="533"/>
            </a:lvl4pPr>
            <a:lvl5pPr>
              <a:defRPr sz="533"/>
            </a:lvl5pPr>
            <a:lvl6pPr>
              <a:defRPr sz="533"/>
            </a:lvl6pPr>
            <a:lvl7pPr>
              <a:defRPr sz="533"/>
            </a:lvl7pPr>
            <a:lvl8pPr>
              <a:defRPr sz="533"/>
            </a:lvl8pPr>
            <a:lvl9pPr>
              <a:defRPr sz="5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6184" y="548640"/>
            <a:ext cx="2978874" cy="1016423"/>
          </a:xfrm>
        </p:spPr>
        <p:txBody>
          <a:bodyPr/>
          <a:lstStyle>
            <a:lvl1pPr marL="0" indent="0">
              <a:buNone/>
              <a:defRPr sz="427"/>
            </a:lvl1pPr>
            <a:lvl2pPr marL="121935" indent="0">
              <a:buNone/>
              <a:defRPr sz="373"/>
            </a:lvl2pPr>
            <a:lvl3pPr marL="243870" indent="0">
              <a:buNone/>
              <a:defRPr sz="320"/>
            </a:lvl3pPr>
            <a:lvl4pPr marL="365806" indent="0">
              <a:buNone/>
              <a:defRPr sz="267"/>
            </a:lvl4pPr>
            <a:lvl5pPr marL="487741" indent="0">
              <a:buNone/>
              <a:defRPr sz="267"/>
            </a:lvl5pPr>
            <a:lvl6pPr marL="609676" indent="0">
              <a:buNone/>
              <a:defRPr sz="267"/>
            </a:lvl6pPr>
            <a:lvl7pPr marL="731611" indent="0">
              <a:buNone/>
              <a:defRPr sz="267"/>
            </a:lvl7pPr>
            <a:lvl8pPr marL="853547" indent="0">
              <a:buNone/>
              <a:defRPr sz="267"/>
            </a:lvl8pPr>
            <a:lvl9pPr marL="975482" indent="0">
              <a:buNone/>
              <a:defRPr sz="2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10/6/18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125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4" y="121920"/>
            <a:ext cx="2978874" cy="426720"/>
          </a:xfrm>
        </p:spPr>
        <p:txBody>
          <a:bodyPr anchor="b"/>
          <a:lstStyle>
            <a:lvl1pPr>
              <a:defRPr sz="8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26535" y="263314"/>
            <a:ext cx="4675763" cy="1299633"/>
          </a:xfrm>
        </p:spPr>
        <p:txBody>
          <a:bodyPr anchor="t"/>
          <a:lstStyle>
            <a:lvl1pPr marL="0" indent="0">
              <a:buNone/>
              <a:defRPr sz="853"/>
            </a:lvl1pPr>
            <a:lvl2pPr marL="121935" indent="0">
              <a:buNone/>
              <a:defRPr sz="747"/>
            </a:lvl2pPr>
            <a:lvl3pPr marL="243870" indent="0">
              <a:buNone/>
              <a:defRPr sz="640"/>
            </a:lvl3pPr>
            <a:lvl4pPr marL="365806" indent="0">
              <a:buNone/>
              <a:defRPr sz="533"/>
            </a:lvl4pPr>
            <a:lvl5pPr marL="487741" indent="0">
              <a:buNone/>
              <a:defRPr sz="533"/>
            </a:lvl5pPr>
            <a:lvl6pPr marL="609676" indent="0">
              <a:buNone/>
              <a:defRPr sz="533"/>
            </a:lvl6pPr>
            <a:lvl7pPr marL="731611" indent="0">
              <a:buNone/>
              <a:defRPr sz="533"/>
            </a:lvl7pPr>
            <a:lvl8pPr marL="853547" indent="0">
              <a:buNone/>
              <a:defRPr sz="533"/>
            </a:lvl8pPr>
            <a:lvl9pPr marL="975482" indent="0">
              <a:buNone/>
              <a:defRPr sz="5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6184" y="548640"/>
            <a:ext cx="2978874" cy="1016423"/>
          </a:xfrm>
        </p:spPr>
        <p:txBody>
          <a:bodyPr/>
          <a:lstStyle>
            <a:lvl1pPr marL="0" indent="0">
              <a:buNone/>
              <a:defRPr sz="427"/>
            </a:lvl1pPr>
            <a:lvl2pPr marL="121935" indent="0">
              <a:buNone/>
              <a:defRPr sz="373"/>
            </a:lvl2pPr>
            <a:lvl3pPr marL="243870" indent="0">
              <a:buNone/>
              <a:defRPr sz="320"/>
            </a:lvl3pPr>
            <a:lvl4pPr marL="365806" indent="0">
              <a:buNone/>
              <a:defRPr sz="267"/>
            </a:lvl4pPr>
            <a:lvl5pPr marL="487741" indent="0">
              <a:buNone/>
              <a:defRPr sz="267"/>
            </a:lvl5pPr>
            <a:lvl6pPr marL="609676" indent="0">
              <a:buNone/>
              <a:defRPr sz="267"/>
            </a:lvl6pPr>
            <a:lvl7pPr marL="731611" indent="0">
              <a:buNone/>
              <a:defRPr sz="267"/>
            </a:lvl7pPr>
            <a:lvl8pPr marL="853547" indent="0">
              <a:buNone/>
              <a:defRPr sz="267"/>
            </a:lvl8pPr>
            <a:lvl9pPr marL="975482" indent="0">
              <a:buNone/>
              <a:defRPr sz="2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10/6/18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32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4980" y="97367"/>
            <a:ext cx="7966115" cy="353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4980" y="486833"/>
            <a:ext cx="7966115" cy="1160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4980" y="1695027"/>
            <a:ext cx="2078117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6AA5A-A3F6-854F-82E1-393089473FCC}" type="datetimeFigureOut">
              <a:rPr lang="en-US" smtClean="0"/>
              <a:t>10/6/18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59450" y="1695027"/>
            <a:ext cx="3117175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22978" y="1695027"/>
            <a:ext cx="2078117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428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43870" rtl="0" eaLnBrk="1" latinLnBrk="0" hangingPunct="1">
        <a:lnSpc>
          <a:spcPct val="90000"/>
        </a:lnSpc>
        <a:spcBef>
          <a:spcPct val="0"/>
        </a:spcBef>
        <a:buNone/>
        <a:defRPr sz="11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968" indent="-60968" algn="l" defTabSz="24387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747" kern="1200">
          <a:solidFill>
            <a:schemeClr val="tx1"/>
          </a:solidFill>
          <a:latin typeface="+mn-lt"/>
          <a:ea typeface="+mn-ea"/>
          <a:cs typeface="+mn-cs"/>
        </a:defRPr>
      </a:lvl1pPr>
      <a:lvl2pPr marL="182903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640" kern="1200">
          <a:solidFill>
            <a:schemeClr val="tx1"/>
          </a:solidFill>
          <a:latin typeface="+mn-lt"/>
          <a:ea typeface="+mn-ea"/>
          <a:cs typeface="+mn-cs"/>
        </a:defRPr>
      </a:lvl2pPr>
      <a:lvl3pPr marL="304838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533" kern="1200">
          <a:solidFill>
            <a:schemeClr val="tx1"/>
          </a:solidFill>
          <a:latin typeface="+mn-lt"/>
          <a:ea typeface="+mn-ea"/>
          <a:cs typeface="+mn-cs"/>
        </a:defRPr>
      </a:lvl3pPr>
      <a:lvl4pPr marL="426773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4pPr>
      <a:lvl5pPr marL="548709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5pPr>
      <a:lvl6pPr marL="670644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6pPr>
      <a:lvl7pPr marL="792579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7pPr>
      <a:lvl8pPr marL="914514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8pPr>
      <a:lvl9pPr marL="1036450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1pPr>
      <a:lvl2pPr marL="121935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2pPr>
      <a:lvl3pPr marL="243870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3pPr>
      <a:lvl4pPr marL="365806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4pPr>
      <a:lvl5pPr marL="487741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5pPr>
      <a:lvl6pPr marL="609676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6pPr>
      <a:lvl7pPr marL="731611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7pPr>
      <a:lvl8pPr marL="853547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8pPr>
      <a:lvl9pPr marL="975482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Picture 91">
            <a:extLst>
              <a:ext uri="{FF2B5EF4-FFF2-40B4-BE49-F238E27FC236}">
                <a16:creationId xmlns:a16="http://schemas.microsoft.com/office/drawing/2014/main" id="{1D3D521D-E4D9-024E-9309-62DBB9BA5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7032" y="0"/>
            <a:ext cx="1828800" cy="1828800"/>
          </a:xfrm>
          <a:prstGeom prst="rect">
            <a:avLst/>
          </a:prstGeom>
        </p:spPr>
      </p:pic>
      <p:pic>
        <p:nvPicPr>
          <p:cNvPr id="94" name="Picture 93">
            <a:extLst>
              <a:ext uri="{FF2B5EF4-FFF2-40B4-BE49-F238E27FC236}">
                <a16:creationId xmlns:a16="http://schemas.microsoft.com/office/drawing/2014/main" id="{8912D62D-E0A5-7F4F-ADD6-00A686D148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1153" y="9120"/>
            <a:ext cx="1826012" cy="1828800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5F1F62E1-0CF7-514D-87F6-A8485AA473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1361" y="9120"/>
            <a:ext cx="1842803" cy="1828800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6F31CFA1-7CE1-A24C-9009-2DA88EA5FB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4005" y="0"/>
            <a:ext cx="1828800" cy="1828800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A11AB37B-A714-F340-8903-B37F226C31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31" y="0"/>
            <a:ext cx="1828800" cy="1828800"/>
          </a:xfrm>
          <a:prstGeom prst="rect">
            <a:avLst/>
          </a:prstGeom>
        </p:spPr>
      </p:pic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68B64105-25E2-274A-8A7F-64AB667D1823}"/>
              </a:ext>
            </a:extLst>
          </p:cNvPr>
          <p:cNvCxnSpPr/>
          <p:nvPr/>
        </p:nvCxnSpPr>
        <p:spPr>
          <a:xfrm>
            <a:off x="791260" y="567264"/>
            <a:ext cx="0" cy="186267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9759B9B6-F33B-2C4E-93BB-67AA12EF25E0}"/>
              </a:ext>
            </a:extLst>
          </p:cNvPr>
          <p:cNvCxnSpPr/>
          <p:nvPr/>
        </p:nvCxnSpPr>
        <p:spPr>
          <a:xfrm>
            <a:off x="955191" y="1490134"/>
            <a:ext cx="0" cy="186267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91C54286-F372-3644-AD0C-596FB9C53B94}"/>
              </a:ext>
            </a:extLst>
          </p:cNvPr>
          <p:cNvCxnSpPr>
            <a:cxnSpLocks/>
          </p:cNvCxnSpPr>
          <p:nvPr/>
        </p:nvCxnSpPr>
        <p:spPr>
          <a:xfrm flipH="1">
            <a:off x="1989667" y="829730"/>
            <a:ext cx="651500" cy="16935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66EADD42-4167-FF4E-AB85-4C66224D9803}"/>
              </a:ext>
            </a:extLst>
          </p:cNvPr>
          <p:cNvCxnSpPr>
            <a:cxnSpLocks/>
          </p:cNvCxnSpPr>
          <p:nvPr/>
        </p:nvCxnSpPr>
        <p:spPr>
          <a:xfrm flipH="1" flipV="1">
            <a:off x="4587225" y="753531"/>
            <a:ext cx="49944" cy="92287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2B452A6C-A832-B040-B1AD-E93EFA60CAB6}"/>
              </a:ext>
            </a:extLst>
          </p:cNvPr>
          <p:cNvCxnSpPr>
            <a:cxnSpLocks/>
          </p:cNvCxnSpPr>
          <p:nvPr/>
        </p:nvCxnSpPr>
        <p:spPr>
          <a:xfrm>
            <a:off x="6498596" y="804333"/>
            <a:ext cx="256536" cy="49569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0B02D6DD-04DB-2F4B-A5EB-28AFE23F0EE1}"/>
              </a:ext>
            </a:extLst>
          </p:cNvPr>
          <p:cNvCxnSpPr>
            <a:cxnSpLocks/>
          </p:cNvCxnSpPr>
          <p:nvPr/>
        </p:nvCxnSpPr>
        <p:spPr>
          <a:xfrm flipH="1" flipV="1">
            <a:off x="837696" y="552161"/>
            <a:ext cx="186805" cy="6449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647EA83C-802A-0940-B647-7CEA81A866AD}"/>
              </a:ext>
            </a:extLst>
          </p:cNvPr>
          <p:cNvCxnSpPr>
            <a:cxnSpLocks/>
          </p:cNvCxnSpPr>
          <p:nvPr/>
        </p:nvCxnSpPr>
        <p:spPr>
          <a:xfrm flipH="1">
            <a:off x="968073" y="1207586"/>
            <a:ext cx="56428" cy="2310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>
            <a:extLst>
              <a:ext uri="{FF2B5EF4-FFF2-40B4-BE49-F238E27FC236}">
                <a16:creationId xmlns:a16="http://schemas.microsoft.com/office/drawing/2014/main" id="{DBA64658-C870-5A4C-9AB1-111289CE1830}"/>
              </a:ext>
            </a:extLst>
          </p:cNvPr>
          <p:cNvSpPr txBox="1"/>
          <p:nvPr/>
        </p:nvSpPr>
        <p:spPr>
          <a:xfrm>
            <a:off x="740818" y="982594"/>
            <a:ext cx="1093781" cy="46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614477" rtl="1" eaLnBrk="1" latinLnBrk="0" hangingPunct="1"/>
            <a:r>
              <a:rPr lang="en-US" dirty="0">
                <a:solidFill>
                  <a:srgbClr val="002060"/>
                </a:solidFill>
              </a:rPr>
              <a:t>1 mm magnets</a:t>
            </a:r>
          </a:p>
        </p:txBody>
      </p: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229E3862-C615-1A40-808A-BC8AAB196BFE}"/>
              </a:ext>
            </a:extLst>
          </p:cNvPr>
          <p:cNvCxnSpPr>
            <a:cxnSpLocks/>
          </p:cNvCxnSpPr>
          <p:nvPr/>
        </p:nvCxnSpPr>
        <p:spPr>
          <a:xfrm>
            <a:off x="8468272" y="428026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D95DC774-C32A-444D-B8A3-D0F4699647AB}"/>
              </a:ext>
            </a:extLst>
          </p:cNvPr>
          <p:cNvCxnSpPr>
            <a:cxnSpLocks/>
          </p:cNvCxnSpPr>
          <p:nvPr/>
        </p:nvCxnSpPr>
        <p:spPr>
          <a:xfrm>
            <a:off x="6611113" y="428026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683A02E9-F6F4-E949-BBB6-214969155F4D}"/>
              </a:ext>
            </a:extLst>
          </p:cNvPr>
          <p:cNvCxnSpPr>
            <a:cxnSpLocks/>
          </p:cNvCxnSpPr>
          <p:nvPr/>
        </p:nvCxnSpPr>
        <p:spPr>
          <a:xfrm>
            <a:off x="4712811" y="442642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9523A7D1-FA9D-D545-A4CB-B2A5C3C85B0F}"/>
              </a:ext>
            </a:extLst>
          </p:cNvPr>
          <p:cNvCxnSpPr>
            <a:cxnSpLocks/>
          </p:cNvCxnSpPr>
          <p:nvPr/>
        </p:nvCxnSpPr>
        <p:spPr>
          <a:xfrm>
            <a:off x="2879792" y="431828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6DF8C32A-25A7-2F4E-924A-079BAAA917C9}"/>
              </a:ext>
            </a:extLst>
          </p:cNvPr>
          <p:cNvCxnSpPr>
            <a:cxnSpLocks/>
          </p:cNvCxnSpPr>
          <p:nvPr/>
        </p:nvCxnSpPr>
        <p:spPr>
          <a:xfrm>
            <a:off x="1077229" y="428026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16C8ADB0-29E6-7344-A23F-64718247908B}"/>
              </a:ext>
            </a:extLst>
          </p:cNvPr>
          <p:cNvSpPr txBox="1"/>
          <p:nvPr/>
        </p:nvSpPr>
        <p:spPr>
          <a:xfrm>
            <a:off x="8184953" y="191850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59F492A-8554-7E4B-9649-30148A6480FC}"/>
              </a:ext>
            </a:extLst>
          </p:cNvPr>
          <p:cNvSpPr txBox="1"/>
          <p:nvPr/>
        </p:nvSpPr>
        <p:spPr>
          <a:xfrm>
            <a:off x="6418257" y="201745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13BE2B0B-255B-634E-B2ED-3532D82941FD}"/>
              </a:ext>
            </a:extLst>
          </p:cNvPr>
          <p:cNvSpPr txBox="1"/>
          <p:nvPr/>
        </p:nvSpPr>
        <p:spPr>
          <a:xfrm>
            <a:off x="4527965" y="201774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516A090-CF8A-AF4F-A8C6-BC09595B0E1C}"/>
              </a:ext>
            </a:extLst>
          </p:cNvPr>
          <p:cNvSpPr txBox="1"/>
          <p:nvPr/>
        </p:nvSpPr>
        <p:spPr>
          <a:xfrm>
            <a:off x="2697686" y="184840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625E9E7A-A0EC-A94E-8631-43E3DB567D84}"/>
              </a:ext>
            </a:extLst>
          </p:cNvPr>
          <p:cNvSpPr txBox="1"/>
          <p:nvPr/>
        </p:nvSpPr>
        <p:spPr>
          <a:xfrm>
            <a:off x="894259" y="184840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E63A1862-FA86-A048-BDF9-967FF202084B}"/>
              </a:ext>
            </a:extLst>
          </p:cNvPr>
          <p:cNvCxnSpPr>
            <a:cxnSpLocks/>
          </p:cNvCxnSpPr>
          <p:nvPr/>
        </p:nvCxnSpPr>
        <p:spPr>
          <a:xfrm>
            <a:off x="5711125" y="973667"/>
            <a:ext cx="256536" cy="49569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hord 1">
            <a:extLst>
              <a:ext uri="{FF2B5EF4-FFF2-40B4-BE49-F238E27FC236}">
                <a16:creationId xmlns:a16="http://schemas.microsoft.com/office/drawing/2014/main" id="{954AE768-90EF-0849-B0FA-64CC60EE58BB}"/>
              </a:ext>
            </a:extLst>
          </p:cNvPr>
          <p:cNvSpPr/>
          <p:nvPr/>
        </p:nvSpPr>
        <p:spPr>
          <a:xfrm>
            <a:off x="1920585" y="116812"/>
            <a:ext cx="1665578" cy="1640551"/>
          </a:xfrm>
          <a:prstGeom prst="chord">
            <a:avLst>
              <a:gd name="adj1" fmla="val 21082683"/>
              <a:gd name="adj2" fmla="val 11184992"/>
            </a:avLst>
          </a:prstGeom>
          <a:solidFill>
            <a:srgbClr val="00B050">
              <a:alpha val="25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hord 26">
            <a:extLst>
              <a:ext uri="{FF2B5EF4-FFF2-40B4-BE49-F238E27FC236}">
                <a16:creationId xmlns:a16="http://schemas.microsoft.com/office/drawing/2014/main" id="{10E0B145-781C-D846-ADE3-B5F48A15288B}"/>
              </a:ext>
            </a:extLst>
          </p:cNvPr>
          <p:cNvSpPr/>
          <p:nvPr/>
        </p:nvSpPr>
        <p:spPr>
          <a:xfrm>
            <a:off x="3754436" y="94124"/>
            <a:ext cx="1665578" cy="1640551"/>
          </a:xfrm>
          <a:prstGeom prst="chord">
            <a:avLst>
              <a:gd name="adj1" fmla="val 5188985"/>
              <a:gd name="adj2" fmla="val 16124985"/>
            </a:avLst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6C6BB59-805E-2142-B81A-2B848DB8C4B4}"/>
              </a:ext>
            </a:extLst>
          </p:cNvPr>
          <p:cNvCxnSpPr>
            <a:cxnSpLocks/>
          </p:cNvCxnSpPr>
          <p:nvPr/>
        </p:nvCxnSpPr>
        <p:spPr>
          <a:xfrm flipH="1" flipV="1">
            <a:off x="2731105" y="834147"/>
            <a:ext cx="28790" cy="900528"/>
          </a:xfrm>
          <a:prstGeom prst="straightConnector1">
            <a:avLst/>
          </a:prstGeom>
          <a:ln>
            <a:solidFill>
              <a:schemeClr val="tx1"/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167A736-310D-C54D-915B-94C8948912FF}"/>
              </a:ext>
            </a:extLst>
          </p:cNvPr>
          <p:cNvCxnSpPr>
            <a:cxnSpLocks/>
          </p:cNvCxnSpPr>
          <p:nvPr/>
        </p:nvCxnSpPr>
        <p:spPr>
          <a:xfrm flipH="1">
            <a:off x="3785908" y="886037"/>
            <a:ext cx="799057" cy="23342"/>
          </a:xfrm>
          <a:prstGeom prst="straightConnector1">
            <a:avLst/>
          </a:prstGeom>
          <a:ln>
            <a:solidFill>
              <a:schemeClr val="tx1"/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FC37FEB-8438-C442-A16F-0A3A12A10A34}"/>
              </a:ext>
            </a:extLst>
          </p:cNvPr>
          <p:cNvSpPr txBox="1"/>
          <p:nvPr/>
        </p:nvSpPr>
        <p:spPr>
          <a:xfrm>
            <a:off x="57449" y="1547475"/>
            <a:ext cx="57959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</a:t>
            </a:r>
            <a:r>
              <a:rPr lang="en-US" i="1" baseline="-25000" dirty="0"/>
              <a:t>1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27956D-18A3-CC45-87B5-711A4A0A672B}"/>
              </a:ext>
            </a:extLst>
          </p:cNvPr>
          <p:cNvSpPr txBox="1"/>
          <p:nvPr/>
        </p:nvSpPr>
        <p:spPr>
          <a:xfrm>
            <a:off x="-118186" y="345959"/>
            <a:ext cx="1185481" cy="46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control </a:t>
            </a:r>
          </a:p>
          <a:p>
            <a:pPr algn="ctr"/>
            <a:r>
              <a:rPr lang="en-US" dirty="0"/>
              <a:t>input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6EF64B0-48A8-EB47-814E-E6B21D66905E}"/>
              </a:ext>
            </a:extLst>
          </p:cNvPr>
          <p:cNvCxnSpPr>
            <a:cxnSpLocks/>
          </p:cNvCxnSpPr>
          <p:nvPr/>
        </p:nvCxnSpPr>
        <p:spPr>
          <a:xfrm>
            <a:off x="624198" y="574179"/>
            <a:ext cx="116620" cy="1161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A9E5FC3-F950-CE47-8086-E8D18671D3FA}"/>
              </a:ext>
            </a:extLst>
          </p:cNvPr>
          <p:cNvCxnSpPr>
            <a:cxnSpLocks/>
          </p:cNvCxnSpPr>
          <p:nvPr/>
        </p:nvCxnSpPr>
        <p:spPr>
          <a:xfrm>
            <a:off x="630934" y="574179"/>
            <a:ext cx="290043" cy="9760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B0073FD-0F70-C64A-A3DA-4F1A7606BB31}"/>
              </a:ext>
            </a:extLst>
          </p:cNvPr>
          <p:cNvSpPr txBox="1"/>
          <p:nvPr/>
        </p:nvSpPr>
        <p:spPr>
          <a:xfrm>
            <a:off x="2774038" y="993891"/>
            <a:ext cx="881753" cy="46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Reachable </a:t>
            </a:r>
          </a:p>
          <a:p>
            <a:pPr algn="ctr"/>
            <a:r>
              <a:rPr lang="en-US" dirty="0"/>
              <a:t>Set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C55C46F-A337-2043-99D7-167B69F4A355}"/>
              </a:ext>
            </a:extLst>
          </p:cNvPr>
          <p:cNvSpPr txBox="1"/>
          <p:nvPr/>
        </p:nvSpPr>
        <p:spPr>
          <a:xfrm>
            <a:off x="3829250" y="1082732"/>
            <a:ext cx="881753" cy="46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Reachable </a:t>
            </a:r>
          </a:p>
          <a:p>
            <a:pPr algn="ctr"/>
            <a:r>
              <a:rPr lang="en-US" dirty="0"/>
              <a:t>Set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B9817C9B-8D22-8942-8D5E-6BDFAB252E63}"/>
                  </a:ext>
                </a:extLst>
              </p:cNvPr>
              <p:cNvSpPr txBox="1"/>
              <p:nvPr/>
            </p:nvSpPr>
            <p:spPr>
              <a:xfrm>
                <a:off x="2459734" y="1031284"/>
                <a:ext cx="280028" cy="3316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⊥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B9817C9B-8D22-8942-8D5E-6BDFAB252E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59734" y="1031284"/>
                <a:ext cx="280028" cy="331629"/>
              </a:xfrm>
              <a:prstGeom prst="rect">
                <a:avLst/>
              </a:prstGeom>
              <a:blipFill>
                <a:blip r:embed="rId7"/>
                <a:stretch>
                  <a:fillRect r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89874735-FD1B-CE47-9583-26D0235297AD}"/>
                  </a:ext>
                </a:extLst>
              </p:cNvPr>
              <p:cNvSpPr txBox="1"/>
              <p:nvPr/>
            </p:nvSpPr>
            <p:spPr>
              <a:xfrm>
                <a:off x="4130646" y="660397"/>
                <a:ext cx="280028" cy="3316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⊥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89874735-FD1B-CE47-9583-26D0235297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0646" y="660397"/>
                <a:ext cx="280028" cy="331629"/>
              </a:xfrm>
              <a:prstGeom prst="rect">
                <a:avLst/>
              </a:prstGeom>
              <a:blipFill>
                <a:blip r:embed="rId8"/>
                <a:stretch>
                  <a:fillRect r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TextBox 46">
            <a:extLst>
              <a:ext uri="{FF2B5EF4-FFF2-40B4-BE49-F238E27FC236}">
                <a16:creationId xmlns:a16="http://schemas.microsoft.com/office/drawing/2014/main" id="{D1612513-CDEF-904B-A21C-8F27EE4E1EFD}"/>
              </a:ext>
            </a:extLst>
          </p:cNvPr>
          <p:cNvSpPr txBox="1"/>
          <p:nvPr/>
        </p:nvSpPr>
        <p:spPr>
          <a:xfrm>
            <a:off x="1845667" y="1550262"/>
            <a:ext cx="57959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</a:t>
            </a:r>
            <a:r>
              <a:rPr lang="en-US" i="1" baseline="-25000" dirty="0"/>
              <a:t>2</a:t>
            </a:r>
            <a:endParaRPr lang="en-US" i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F0FA4C2-72EF-854D-982D-5708E1BF3DC7}"/>
              </a:ext>
            </a:extLst>
          </p:cNvPr>
          <p:cNvSpPr txBox="1"/>
          <p:nvPr/>
        </p:nvSpPr>
        <p:spPr>
          <a:xfrm>
            <a:off x="3650286" y="1550262"/>
            <a:ext cx="57959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</a:t>
            </a:r>
            <a:r>
              <a:rPr lang="en-US" i="1" baseline="-25000" dirty="0"/>
              <a:t>3</a:t>
            </a:r>
            <a:endParaRPr lang="en-US" i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3580F03-455F-A447-BF26-367D6967B98D}"/>
              </a:ext>
            </a:extLst>
          </p:cNvPr>
          <p:cNvSpPr txBox="1"/>
          <p:nvPr/>
        </p:nvSpPr>
        <p:spPr>
          <a:xfrm>
            <a:off x="5559894" y="1547475"/>
            <a:ext cx="57959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</a:t>
            </a:r>
            <a:r>
              <a:rPr lang="en-US" i="1" baseline="-25000" dirty="0"/>
              <a:t>4</a:t>
            </a:r>
            <a:endParaRPr lang="en-US" i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7C3EFD0-054F-7843-8A90-DBB5CEED3112}"/>
              </a:ext>
            </a:extLst>
          </p:cNvPr>
          <p:cNvSpPr txBox="1"/>
          <p:nvPr/>
        </p:nvSpPr>
        <p:spPr>
          <a:xfrm>
            <a:off x="7297170" y="1547475"/>
            <a:ext cx="57959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final</a:t>
            </a:r>
          </a:p>
        </p:txBody>
      </p:sp>
    </p:spTree>
    <p:extLst>
      <p:ext uri="{BB962C8B-B14F-4D97-AF65-F5344CB8AC3E}">
        <p14:creationId xmlns:p14="http://schemas.microsoft.com/office/powerpoint/2010/main" val="2701066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1248</TotalTime>
  <Words>26</Words>
  <Application>Microsoft Macintosh PowerPoint</Application>
  <PresentationFormat>Custom</PresentationFormat>
  <Paragraphs>19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Cambria Math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shiva.shahrokhi@gmail.com</dc:creator>
  <cp:lastModifiedBy>Becker, Aaron T</cp:lastModifiedBy>
  <cp:revision>14</cp:revision>
  <cp:lastPrinted>2018-05-20T22:46:53Z</cp:lastPrinted>
  <dcterms:created xsi:type="dcterms:W3CDTF">2018-04-04T20:00:44Z</dcterms:created>
  <dcterms:modified xsi:type="dcterms:W3CDTF">2018-10-06T22:36:18Z</dcterms:modified>
</cp:coreProperties>
</file>

<file path=docProps/thumbnail.jpeg>
</file>